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  <p:sldMasterId id="2147483661" r:id="rId5"/>
  </p:sldMasterIdLst>
  <p:notesMasterIdLst>
    <p:notesMasterId r:id="rId17"/>
  </p:notesMasterIdLst>
  <p:sldIdLst>
    <p:sldId id="285" r:id="rId6"/>
    <p:sldId id="290" r:id="rId7"/>
    <p:sldId id="289" r:id="rId8"/>
    <p:sldId id="260" r:id="rId9"/>
    <p:sldId id="288" r:id="rId10"/>
    <p:sldId id="256" r:id="rId11"/>
    <p:sldId id="281" r:id="rId12"/>
    <p:sldId id="266" r:id="rId13"/>
    <p:sldId id="286" r:id="rId14"/>
    <p:sldId id="291" r:id="rId15"/>
    <p:sldId id="276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57C4DC-B8B4-4A75-AA2A-48625ABDED02}" v="44" dt="2021-10-01T06:36:57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5857C4DC-B8B4-4A75-AA2A-48625ABDED02}"/>
    <pc:docChg chg="undo custSel addSld delSld modSld sldOrd">
      <pc:chgData name="Thomas Noordeloos" userId="df9f46e9-7760-4f6a-814f-9e8180d7b46a" providerId="ADAL" clId="{5857C4DC-B8B4-4A75-AA2A-48625ABDED02}" dt="2021-10-01T06:41:21.192" v="268" actId="20577"/>
      <pc:docMkLst>
        <pc:docMk/>
      </pc:docMkLst>
      <pc:sldChg chg="modSp mod ord">
        <pc:chgData name="Thomas Noordeloos" userId="df9f46e9-7760-4f6a-814f-9e8180d7b46a" providerId="ADAL" clId="{5857C4DC-B8B4-4A75-AA2A-48625ABDED02}" dt="2021-09-30T14:59:18.442" v="106"/>
        <pc:sldMkLst>
          <pc:docMk/>
          <pc:sldMk cId="4159768415" sldId="256"/>
        </pc:sldMkLst>
        <pc:spChg chg="mod">
          <ac:chgData name="Thomas Noordeloos" userId="df9f46e9-7760-4f6a-814f-9e8180d7b46a" providerId="ADAL" clId="{5857C4DC-B8B4-4A75-AA2A-48625ABDED02}" dt="2021-09-30T14:40:58.482" v="5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Thomas Noordeloos" userId="df9f46e9-7760-4f6a-814f-9e8180d7b46a" providerId="ADAL" clId="{5857C4DC-B8B4-4A75-AA2A-48625ABDED02}" dt="2021-09-30T14:41:38.025" v="9" actId="1076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Thomas Noordeloos" userId="df9f46e9-7760-4f6a-814f-9e8180d7b46a" providerId="ADAL" clId="{5857C4DC-B8B4-4A75-AA2A-48625ABDED02}" dt="2021-09-30T14:41:42.011" v="10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Thomas Noordeloos" userId="df9f46e9-7760-4f6a-814f-9e8180d7b46a" providerId="ADAL" clId="{5857C4DC-B8B4-4A75-AA2A-48625ABDED02}" dt="2021-09-30T14:41:59.079" v="12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Thomas Noordeloos" userId="df9f46e9-7760-4f6a-814f-9e8180d7b46a" providerId="ADAL" clId="{5857C4DC-B8B4-4A75-AA2A-48625ABDED02}" dt="2021-09-30T14:41:02.907" v="6" actId="14100"/>
          <ac:spMkLst>
            <pc:docMk/>
            <pc:sldMk cId="4159768415" sldId="256"/>
            <ac:spMk id="12" creationId="{00000000-0000-0000-0000-000000000000}"/>
          </ac:spMkLst>
        </pc:spChg>
        <pc:picChg chg="mod">
          <ac:chgData name="Thomas Noordeloos" userId="df9f46e9-7760-4f6a-814f-9e8180d7b46a" providerId="ADAL" clId="{5857C4DC-B8B4-4A75-AA2A-48625ABDED02}" dt="2021-09-30T14:42:07.095" v="13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Thomas Noordeloos" userId="df9f46e9-7760-4f6a-814f-9e8180d7b46a" providerId="ADAL" clId="{5857C4DC-B8B4-4A75-AA2A-48625ABDED02}" dt="2021-09-30T14:41:47.641" v="11" actId="1076"/>
          <ac:picMkLst>
            <pc:docMk/>
            <pc:sldMk cId="4159768415" sldId="256"/>
            <ac:picMk id="24" creationId="{00000000-0000-0000-0000-000000000000}"/>
          </ac:picMkLst>
        </pc:picChg>
      </pc:sldChg>
      <pc:sldChg chg="del delDesignElem">
        <pc:chgData name="Thomas Noordeloos" userId="df9f46e9-7760-4f6a-814f-9e8180d7b46a" providerId="ADAL" clId="{5857C4DC-B8B4-4A75-AA2A-48625ABDED02}" dt="2021-09-30T15:08:31.102" v="161" actId="47"/>
        <pc:sldMkLst>
          <pc:docMk/>
          <pc:sldMk cId="80993735" sldId="258"/>
        </pc:sldMkLst>
      </pc:sldChg>
      <pc:sldChg chg="delSp del mod">
        <pc:chgData name="Thomas Noordeloos" userId="df9f46e9-7760-4f6a-814f-9e8180d7b46a" providerId="ADAL" clId="{5857C4DC-B8B4-4A75-AA2A-48625ABDED02}" dt="2021-09-30T14:47:55.350" v="17" actId="47"/>
        <pc:sldMkLst>
          <pc:docMk/>
          <pc:sldMk cId="328196842" sldId="258"/>
        </pc:sldMkLst>
        <pc:picChg chg="del">
          <ac:chgData name="Thomas Noordeloos" userId="df9f46e9-7760-4f6a-814f-9e8180d7b46a" providerId="ADAL" clId="{5857C4DC-B8B4-4A75-AA2A-48625ABDED02}" dt="2021-09-30T14:44:54.476" v="16" actId="478"/>
          <ac:picMkLst>
            <pc:docMk/>
            <pc:sldMk cId="328196842" sldId="258"/>
            <ac:picMk id="2" creationId="{65666EC9-4183-4099-AA6E-9B3F8CF9CF4F}"/>
          </ac:picMkLst>
        </pc:picChg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1246608172" sldId="259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504353077" sldId="260"/>
        </pc:sldMkLst>
      </pc:sldChg>
      <pc:sldChg chg="addSp delSp modSp add mod">
        <pc:chgData name="Thomas Noordeloos" userId="df9f46e9-7760-4f6a-814f-9e8180d7b46a" providerId="ADAL" clId="{5857C4DC-B8B4-4A75-AA2A-48625ABDED02}" dt="2021-10-01T06:37:21.599" v="240" actId="14100"/>
        <pc:sldMkLst>
          <pc:docMk/>
          <pc:sldMk cId="4051094137" sldId="260"/>
        </pc:sldMkLst>
        <pc:spChg chg="del">
          <ac:chgData name="Thomas Noordeloos" userId="df9f46e9-7760-4f6a-814f-9e8180d7b46a" providerId="ADAL" clId="{5857C4DC-B8B4-4A75-AA2A-48625ABDED02}" dt="2021-10-01T06:36:57.263" v="237" actId="478"/>
          <ac:spMkLst>
            <pc:docMk/>
            <pc:sldMk cId="4051094137" sldId="260"/>
            <ac:spMk id="2" creationId="{AA4740AF-71F5-4F7B-9164-9A9332682A41}"/>
          </ac:spMkLst>
        </pc:spChg>
        <pc:spChg chg="add del mod">
          <ac:chgData name="Thomas Noordeloos" userId="df9f46e9-7760-4f6a-814f-9e8180d7b46a" providerId="ADAL" clId="{5857C4DC-B8B4-4A75-AA2A-48625ABDED02}" dt="2021-10-01T06:37:15.604" v="239" actId="478"/>
          <ac:spMkLst>
            <pc:docMk/>
            <pc:sldMk cId="4051094137" sldId="260"/>
            <ac:spMk id="10" creationId="{632030C8-680F-4E3F-8698-1CC691C5AAA6}"/>
          </ac:spMkLst>
        </pc:spChg>
        <pc:spChg chg="add mod">
          <ac:chgData name="Thomas Noordeloos" userId="df9f46e9-7760-4f6a-814f-9e8180d7b46a" providerId="ADAL" clId="{5857C4DC-B8B4-4A75-AA2A-48625ABDED02}" dt="2021-10-01T06:36:57.439" v="238"/>
          <ac:spMkLst>
            <pc:docMk/>
            <pc:sldMk cId="4051094137" sldId="260"/>
            <ac:spMk id="14" creationId="{0866C5BF-3934-48C1-847A-9B9C117DC30A}"/>
          </ac:spMkLst>
        </pc:spChg>
        <pc:spChg chg="mod">
          <ac:chgData name="Thomas Noordeloos" userId="df9f46e9-7760-4f6a-814f-9e8180d7b46a" providerId="ADAL" clId="{5857C4DC-B8B4-4A75-AA2A-48625ABDED02}" dt="2021-10-01T06:37:21.599" v="240" actId="14100"/>
          <ac:spMkLst>
            <pc:docMk/>
            <pc:sldMk cId="4051094137" sldId="260"/>
            <ac:spMk id="17" creationId="{BCCF28B1-63AD-4A27-B2F4-942A6006FA9B}"/>
          </ac:spMkLst>
        </pc:spChg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3369050228" sldId="261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3126543841" sldId="263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1074739354" sldId="264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1285247734" sldId="265"/>
        </pc:sldMkLst>
      </pc:sldChg>
      <pc:sldChg chg="addSp modSp mod delDesignElem">
        <pc:chgData name="Thomas Noordeloos" userId="df9f46e9-7760-4f6a-814f-9e8180d7b46a" providerId="ADAL" clId="{5857C4DC-B8B4-4A75-AA2A-48625ABDED02}" dt="2021-09-30T15:09:53.389" v="168" actId="6549"/>
        <pc:sldMkLst>
          <pc:docMk/>
          <pc:sldMk cId="62424542" sldId="266"/>
        </pc:sldMkLst>
        <pc:spChg chg="mod">
          <ac:chgData name="Thomas Noordeloos" userId="df9f46e9-7760-4f6a-814f-9e8180d7b46a" providerId="ADAL" clId="{5857C4DC-B8B4-4A75-AA2A-48625ABDED02}" dt="2021-09-30T15:08:56.346" v="162" actId="108"/>
          <ac:spMkLst>
            <pc:docMk/>
            <pc:sldMk cId="62424542" sldId="266"/>
            <ac:spMk id="2" creationId="{30BC16B0-F7DC-41FF-9BFE-863A95ED51C9}"/>
          </ac:spMkLst>
        </pc:spChg>
        <pc:spChg chg="mod">
          <ac:chgData name="Thomas Noordeloos" userId="df9f46e9-7760-4f6a-814f-9e8180d7b46a" providerId="ADAL" clId="{5857C4DC-B8B4-4A75-AA2A-48625ABDED02}" dt="2021-09-30T15:09:53.389" v="168" actId="6549"/>
          <ac:spMkLst>
            <pc:docMk/>
            <pc:sldMk cId="62424542" sldId="266"/>
            <ac:spMk id="3" creationId="{ACA01D28-C6B1-403E-A1CC-EC0D7AAB4947}"/>
          </ac:spMkLst>
        </pc:spChg>
        <pc:picChg chg="add mod">
          <ac:chgData name="Thomas Noordeloos" userId="df9f46e9-7760-4f6a-814f-9e8180d7b46a" providerId="ADAL" clId="{5857C4DC-B8B4-4A75-AA2A-48625ABDED02}" dt="2021-09-30T15:09:46.675" v="167" actId="1076"/>
          <ac:picMkLst>
            <pc:docMk/>
            <pc:sldMk cId="62424542" sldId="266"/>
            <ac:picMk id="2050" creationId="{AE5F7CE2-17DF-4786-B7D5-240B87E9A869}"/>
          </ac:picMkLst>
        </pc:picChg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4132386444" sldId="266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2690421581" sldId="267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1853533215" sldId="268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691467461" sldId="269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340684031" sldId="270"/>
        </pc:sldMkLst>
      </pc:sldChg>
      <pc:sldChg chg="delSp add del mod delDesignElem">
        <pc:chgData name="Thomas Noordeloos" userId="df9f46e9-7760-4f6a-814f-9e8180d7b46a" providerId="ADAL" clId="{5857C4DC-B8B4-4A75-AA2A-48625ABDED02}" dt="2021-09-30T15:14:34.108" v="228" actId="47"/>
        <pc:sldMkLst>
          <pc:docMk/>
          <pc:sldMk cId="397073711" sldId="270"/>
        </pc:sldMkLst>
        <pc:picChg chg="del">
          <ac:chgData name="Thomas Noordeloos" userId="df9f46e9-7760-4f6a-814f-9e8180d7b46a" providerId="ADAL" clId="{5857C4DC-B8B4-4A75-AA2A-48625ABDED02}" dt="2021-09-30T15:11:16.561" v="193" actId="478"/>
          <ac:picMkLst>
            <pc:docMk/>
            <pc:sldMk cId="397073711" sldId="270"/>
            <ac:picMk id="5" creationId="{E0E477B6-84A3-4D45-99DA-994463EBFA54}"/>
          </ac:picMkLst>
        </pc:picChg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1641973609" sldId="271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2246513418" sldId="273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3305146657" sldId="274"/>
        </pc:sldMkLst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733258008" sldId="275"/>
        </pc:sldMkLst>
      </pc:sldChg>
      <pc:sldChg chg="modSp mod ord">
        <pc:chgData name="Thomas Noordeloos" userId="df9f46e9-7760-4f6a-814f-9e8180d7b46a" providerId="ADAL" clId="{5857C4DC-B8B4-4A75-AA2A-48625ABDED02}" dt="2021-09-30T15:15:44.820" v="235" actId="14100"/>
        <pc:sldMkLst>
          <pc:docMk/>
          <pc:sldMk cId="1717559101" sldId="276"/>
        </pc:sldMkLst>
        <pc:spChg chg="mod">
          <ac:chgData name="Thomas Noordeloos" userId="df9f46e9-7760-4f6a-814f-9e8180d7b46a" providerId="ADAL" clId="{5857C4DC-B8B4-4A75-AA2A-48625ABDED02}" dt="2021-09-30T15:15:44.820" v="235" actId="14100"/>
          <ac:spMkLst>
            <pc:docMk/>
            <pc:sldMk cId="1717559101" sldId="276"/>
            <ac:spMk id="3" creationId="{1B5D58E8-E62E-4E27-A8A7-DF7CC7315196}"/>
          </ac:spMkLst>
        </pc:spChg>
      </pc:sldChg>
      <pc:sldChg chg="del">
        <pc:chgData name="Thomas Noordeloos" userId="df9f46e9-7760-4f6a-814f-9e8180d7b46a" providerId="ADAL" clId="{5857C4DC-B8B4-4A75-AA2A-48625ABDED02}" dt="2021-09-30T14:59:07.290" v="104" actId="47"/>
        <pc:sldMkLst>
          <pc:docMk/>
          <pc:sldMk cId="2449287222" sldId="280"/>
        </pc:sldMkLst>
      </pc:sldChg>
      <pc:sldChg chg="addSp delSp modSp mod delAnim delDesignElem">
        <pc:chgData name="Thomas Noordeloos" userId="df9f46e9-7760-4f6a-814f-9e8180d7b46a" providerId="ADAL" clId="{5857C4DC-B8B4-4A75-AA2A-48625ABDED02}" dt="2021-09-30T15:08:20.434" v="159" actId="20577"/>
        <pc:sldMkLst>
          <pc:docMk/>
          <pc:sldMk cId="1173826038" sldId="281"/>
        </pc:sldMkLst>
        <pc:spChg chg="del mod">
          <ac:chgData name="Thomas Noordeloos" userId="df9f46e9-7760-4f6a-814f-9e8180d7b46a" providerId="ADAL" clId="{5857C4DC-B8B4-4A75-AA2A-48625ABDED02}" dt="2021-09-30T15:03:48.457" v="129" actId="478"/>
          <ac:spMkLst>
            <pc:docMk/>
            <pc:sldMk cId="1173826038" sldId="281"/>
            <ac:spMk id="2" creationId="{B79CB132-DA47-4E55-90BC-1C66EBFFC0EA}"/>
          </ac:spMkLst>
        </pc:spChg>
        <pc:spChg chg="add del mod">
          <ac:chgData name="Thomas Noordeloos" userId="df9f46e9-7760-4f6a-814f-9e8180d7b46a" providerId="ADAL" clId="{5857C4DC-B8B4-4A75-AA2A-48625ABDED02}" dt="2021-09-30T15:03:50.223" v="130" actId="478"/>
          <ac:spMkLst>
            <pc:docMk/>
            <pc:sldMk cId="1173826038" sldId="281"/>
            <ac:spMk id="5" creationId="{EF6E59B4-9930-49C8-AF18-1AD03499A97F}"/>
          </ac:spMkLst>
        </pc:spChg>
        <pc:spChg chg="add mod">
          <ac:chgData name="Thomas Noordeloos" userId="df9f46e9-7760-4f6a-814f-9e8180d7b46a" providerId="ADAL" clId="{5857C4DC-B8B4-4A75-AA2A-48625ABDED02}" dt="2021-09-30T15:03:46.184" v="127" actId="1076"/>
          <ac:spMkLst>
            <pc:docMk/>
            <pc:sldMk cId="1173826038" sldId="281"/>
            <ac:spMk id="11" creationId="{E11E818B-1386-45C8-8EF1-D9F7BA89AFAC}"/>
          </ac:spMkLst>
        </pc:spChg>
        <pc:spChg chg="del mod">
          <ac:chgData name="Thomas Noordeloos" userId="df9f46e9-7760-4f6a-814f-9e8180d7b46a" providerId="ADAL" clId="{5857C4DC-B8B4-4A75-AA2A-48625ABDED02}" dt="2021-09-30T15:04:40.982" v="141" actId="478"/>
          <ac:spMkLst>
            <pc:docMk/>
            <pc:sldMk cId="1173826038" sldId="281"/>
            <ac:spMk id="40" creationId="{5FAE7486-8753-4862-9A3C-A21EF87BB69E}"/>
          </ac:spMkLst>
        </pc:spChg>
        <pc:spChg chg="mod">
          <ac:chgData name="Thomas Noordeloos" userId="df9f46e9-7760-4f6a-814f-9e8180d7b46a" providerId="ADAL" clId="{5857C4DC-B8B4-4A75-AA2A-48625ABDED02}" dt="2021-09-30T15:08:20.434" v="159" actId="20577"/>
          <ac:spMkLst>
            <pc:docMk/>
            <pc:sldMk cId="1173826038" sldId="281"/>
            <ac:spMk id="45" creationId="{02ECB1DB-02E8-46AF-AE82-A1858A3F42DB}"/>
          </ac:spMkLst>
        </pc:spChg>
        <pc:spChg chg="del">
          <ac:chgData name="Thomas Noordeloos" userId="df9f46e9-7760-4f6a-814f-9e8180d7b46a" providerId="ADAL" clId="{5857C4DC-B8B4-4A75-AA2A-48625ABDED02}" dt="2021-09-30T15:03:40.191" v="125" actId="478"/>
          <ac:spMkLst>
            <pc:docMk/>
            <pc:sldMk cId="1173826038" sldId="281"/>
            <ac:spMk id="46" creationId="{ABA2B895-D6EF-4151-A1BB-902887CD4D9C}"/>
          </ac:spMkLst>
        </pc:spChg>
        <pc:picChg chg="del">
          <ac:chgData name="Thomas Noordeloos" userId="df9f46e9-7760-4f6a-814f-9e8180d7b46a" providerId="ADAL" clId="{5857C4DC-B8B4-4A75-AA2A-48625ABDED02}" dt="2021-09-30T15:04:11.585" v="136" actId="478"/>
          <ac:picMkLst>
            <pc:docMk/>
            <pc:sldMk cId="1173826038" sldId="281"/>
            <ac:picMk id="3" creationId="{55485513-3EBA-4739-B0C6-CB489A0FAE6D}"/>
          </ac:picMkLst>
        </pc:picChg>
        <pc:picChg chg="add mod">
          <ac:chgData name="Thomas Noordeloos" userId="df9f46e9-7760-4f6a-814f-9e8180d7b46a" providerId="ADAL" clId="{5857C4DC-B8B4-4A75-AA2A-48625ABDED02}" dt="2021-09-30T15:03:56.087" v="133" actId="1076"/>
          <ac:picMkLst>
            <pc:docMk/>
            <pc:sldMk cId="1173826038" sldId="281"/>
            <ac:picMk id="1026" creationId="{F2C96F1E-2CEC-48F8-9BDE-C2E350B30A15}"/>
          </ac:picMkLst>
        </pc:picChg>
      </pc:sldChg>
      <pc:sldChg chg="del delDesignElem">
        <pc:chgData name="Thomas Noordeloos" userId="df9f46e9-7760-4f6a-814f-9e8180d7b46a" providerId="ADAL" clId="{5857C4DC-B8B4-4A75-AA2A-48625ABDED02}" dt="2021-09-30T15:11:13.537" v="192" actId="47"/>
        <pc:sldMkLst>
          <pc:docMk/>
          <pc:sldMk cId="3540580773" sldId="282"/>
        </pc:sldMkLst>
      </pc:sldChg>
      <pc:sldChg chg="modSp mod">
        <pc:chgData name="Thomas Noordeloos" userId="df9f46e9-7760-4f6a-814f-9e8180d7b46a" providerId="ADAL" clId="{5857C4DC-B8B4-4A75-AA2A-48625ABDED02}" dt="2021-10-01T06:41:21.192" v="268" actId="20577"/>
        <pc:sldMkLst>
          <pc:docMk/>
          <pc:sldMk cId="1914404811" sldId="285"/>
        </pc:sldMkLst>
        <pc:spChg chg="mod">
          <ac:chgData name="Thomas Noordeloos" userId="df9f46e9-7760-4f6a-814f-9e8180d7b46a" providerId="ADAL" clId="{5857C4DC-B8B4-4A75-AA2A-48625ABDED02}" dt="2021-10-01T06:41:21.192" v="268" actId="20577"/>
          <ac:spMkLst>
            <pc:docMk/>
            <pc:sldMk cId="1914404811" sldId="285"/>
            <ac:spMk id="6" creationId="{81B96BA2-902A-4078-8942-E8A2417A9A29}"/>
          </ac:spMkLst>
        </pc:spChg>
        <pc:spChg chg="mod">
          <ac:chgData name="Thomas Noordeloos" userId="df9f46e9-7760-4f6a-814f-9e8180d7b46a" providerId="ADAL" clId="{5857C4DC-B8B4-4A75-AA2A-48625ABDED02}" dt="2021-09-30T14:34:56.570" v="3" actId="12"/>
          <ac:spMkLst>
            <pc:docMk/>
            <pc:sldMk cId="1914404811" sldId="285"/>
            <ac:spMk id="11" creationId="{BBCFEF78-292D-4B40-8144-4C849A79D625}"/>
          </ac:spMkLst>
        </pc:spChg>
      </pc:sldChg>
      <pc:sldChg chg="addSp modSp mod">
        <pc:chgData name="Thomas Noordeloos" userId="df9f46e9-7760-4f6a-814f-9e8180d7b46a" providerId="ADAL" clId="{5857C4DC-B8B4-4A75-AA2A-48625ABDED02}" dt="2021-09-30T15:10:55.177" v="191" actId="20577"/>
        <pc:sldMkLst>
          <pc:docMk/>
          <pc:sldMk cId="2127953379" sldId="286"/>
        </pc:sldMkLst>
        <pc:spChg chg="add mod">
          <ac:chgData name="Thomas Noordeloos" userId="df9f46e9-7760-4f6a-814f-9e8180d7b46a" providerId="ADAL" clId="{5857C4DC-B8B4-4A75-AA2A-48625ABDED02}" dt="2021-09-30T15:10:55.177" v="191" actId="20577"/>
          <ac:spMkLst>
            <pc:docMk/>
            <pc:sldMk cId="2127953379" sldId="286"/>
            <ac:spMk id="4" creationId="{2B104DC1-85DC-4679-BD07-22C64520C6A8}"/>
          </ac:spMkLst>
        </pc:spChg>
        <pc:graphicFrameChg chg="mod modGraphic">
          <ac:chgData name="Thomas Noordeloos" userId="df9f46e9-7760-4f6a-814f-9e8180d7b46a" providerId="ADAL" clId="{5857C4DC-B8B4-4A75-AA2A-48625ABDED02}" dt="2021-09-30T15:10:49.236" v="177" actId="1076"/>
          <ac:graphicFrameMkLst>
            <pc:docMk/>
            <pc:sldMk cId="2127953379" sldId="286"/>
            <ac:graphicFrameMk id="3" creationId="{C2062F92-DCC1-41B5-A46A-C28A2D9C8554}"/>
          </ac:graphicFrameMkLst>
        </pc:graphicFrameChg>
      </pc:sldChg>
      <pc:sldChg chg="del">
        <pc:chgData name="Thomas Noordeloos" userId="df9f46e9-7760-4f6a-814f-9e8180d7b46a" providerId="ADAL" clId="{5857C4DC-B8B4-4A75-AA2A-48625ABDED02}" dt="2021-09-30T14:35:33.204" v="4" actId="47"/>
        <pc:sldMkLst>
          <pc:docMk/>
          <pc:sldMk cId="4198952877" sldId="286"/>
        </pc:sldMkLst>
      </pc:sldChg>
      <pc:sldChg chg="addSp modSp mod modAnim delDesignElem">
        <pc:chgData name="Thomas Noordeloos" userId="df9f46e9-7760-4f6a-814f-9e8180d7b46a" providerId="ADAL" clId="{5857C4DC-B8B4-4A75-AA2A-48625ABDED02}" dt="2021-09-30T14:59:03.442" v="103"/>
        <pc:sldMkLst>
          <pc:docMk/>
          <pc:sldMk cId="4061606046" sldId="288"/>
        </pc:sldMkLst>
        <pc:picChg chg="add mod modCrop">
          <ac:chgData name="Thomas Noordeloos" userId="df9f46e9-7760-4f6a-814f-9e8180d7b46a" providerId="ADAL" clId="{5857C4DC-B8B4-4A75-AA2A-48625ABDED02}" dt="2021-09-30T14:56:53.702" v="41" actId="1076"/>
          <ac:picMkLst>
            <pc:docMk/>
            <pc:sldMk cId="4061606046" sldId="288"/>
            <ac:picMk id="3" creationId="{2522B5CE-BCFC-4C55-870B-862266D6EEA5}"/>
          </ac:picMkLst>
        </pc:picChg>
      </pc:sldChg>
      <pc:sldChg chg="addSp delSp modSp mod">
        <pc:chgData name="Thomas Noordeloos" userId="df9f46e9-7760-4f6a-814f-9e8180d7b46a" providerId="ADAL" clId="{5857C4DC-B8B4-4A75-AA2A-48625ABDED02}" dt="2021-09-30T14:58:50.993" v="102"/>
        <pc:sldMkLst>
          <pc:docMk/>
          <pc:sldMk cId="3803950870" sldId="289"/>
        </pc:sldMkLst>
        <pc:spChg chg="del">
          <ac:chgData name="Thomas Noordeloos" userId="df9f46e9-7760-4f6a-814f-9e8180d7b46a" providerId="ADAL" clId="{5857C4DC-B8B4-4A75-AA2A-48625ABDED02}" dt="2021-09-30T14:58:08.800" v="69" actId="478"/>
          <ac:spMkLst>
            <pc:docMk/>
            <pc:sldMk cId="3803950870" sldId="289"/>
            <ac:spMk id="3" creationId="{D0BC37C2-EBFC-4450-B9C6-544B32A05997}"/>
          </ac:spMkLst>
        </pc:spChg>
        <pc:spChg chg="add del mod">
          <ac:chgData name="Thomas Noordeloos" userId="df9f46e9-7760-4f6a-814f-9e8180d7b46a" providerId="ADAL" clId="{5857C4DC-B8B4-4A75-AA2A-48625ABDED02}" dt="2021-09-30T14:58:50.741" v="101" actId="478"/>
          <ac:spMkLst>
            <pc:docMk/>
            <pc:sldMk cId="3803950870" sldId="289"/>
            <ac:spMk id="5" creationId="{E2F930A7-1FEA-4431-829C-1F4B2AE1ECCD}"/>
          </ac:spMkLst>
        </pc:spChg>
        <pc:spChg chg="add mod">
          <ac:chgData name="Thomas Noordeloos" userId="df9f46e9-7760-4f6a-814f-9e8180d7b46a" providerId="ADAL" clId="{5857C4DC-B8B4-4A75-AA2A-48625ABDED02}" dt="2021-09-30T14:58:50.993" v="102"/>
          <ac:spMkLst>
            <pc:docMk/>
            <pc:sldMk cId="3803950870" sldId="289"/>
            <ac:spMk id="6" creationId="{A27B8F36-F8A6-40E0-B7DD-F2D018AAE18D}"/>
          </ac:spMkLst>
        </pc:spChg>
        <pc:picChg chg="mod">
          <ac:chgData name="Thomas Noordeloos" userId="df9f46e9-7760-4f6a-814f-9e8180d7b46a" providerId="ADAL" clId="{5857C4DC-B8B4-4A75-AA2A-48625ABDED02}" dt="2021-09-30T14:49:10.619" v="26" actId="1076"/>
          <ac:picMkLst>
            <pc:docMk/>
            <pc:sldMk cId="3803950870" sldId="289"/>
            <ac:picMk id="4" creationId="{2D9A8A1B-E3C8-493C-9DB9-20F66055019A}"/>
          </ac:picMkLst>
        </pc:picChg>
      </pc:sldChg>
      <pc:sldChg chg="addSp modSp mod ord">
        <pc:chgData name="Thomas Noordeloos" userId="df9f46e9-7760-4f6a-814f-9e8180d7b46a" providerId="ADAL" clId="{5857C4DC-B8B4-4A75-AA2A-48625ABDED02}" dt="2021-09-30T14:58:40.145" v="100" actId="108"/>
        <pc:sldMkLst>
          <pc:docMk/>
          <pc:sldMk cId="2368951407" sldId="290"/>
        </pc:sldMkLst>
        <pc:spChg chg="mod">
          <ac:chgData name="Thomas Noordeloos" userId="df9f46e9-7760-4f6a-814f-9e8180d7b46a" providerId="ADAL" clId="{5857C4DC-B8B4-4A75-AA2A-48625ABDED02}" dt="2021-09-30T14:57:21.811" v="47" actId="20577"/>
          <ac:spMkLst>
            <pc:docMk/>
            <pc:sldMk cId="2368951407" sldId="290"/>
            <ac:spMk id="3" creationId="{58BF9AA4-1AF2-45AF-AF58-F7A2BF830C9E}"/>
          </ac:spMkLst>
        </pc:spChg>
        <pc:spChg chg="add mod">
          <ac:chgData name="Thomas Noordeloos" userId="df9f46e9-7760-4f6a-814f-9e8180d7b46a" providerId="ADAL" clId="{5857C4DC-B8B4-4A75-AA2A-48625ABDED02}" dt="2021-09-30T14:58:40.145" v="100" actId="108"/>
          <ac:spMkLst>
            <pc:docMk/>
            <pc:sldMk cId="2368951407" sldId="290"/>
            <ac:spMk id="6" creationId="{18F87574-AAA2-4507-B83D-0268FB897263}"/>
          </ac:spMkLst>
        </pc:spChg>
        <pc:picChg chg="mod">
          <ac:chgData name="Thomas Noordeloos" userId="df9f46e9-7760-4f6a-814f-9e8180d7b46a" providerId="ADAL" clId="{5857C4DC-B8B4-4A75-AA2A-48625ABDED02}" dt="2021-09-30T14:51:18.432" v="30" actId="1076"/>
          <ac:picMkLst>
            <pc:docMk/>
            <pc:sldMk cId="2368951407" sldId="290"/>
            <ac:picMk id="4" creationId="{5FA395FD-7377-470D-88AB-2E75646D1ED9}"/>
          </ac:picMkLst>
        </pc:picChg>
        <pc:picChg chg="mod">
          <ac:chgData name="Thomas Noordeloos" userId="df9f46e9-7760-4f6a-814f-9e8180d7b46a" providerId="ADAL" clId="{5857C4DC-B8B4-4A75-AA2A-48625ABDED02}" dt="2021-09-30T14:51:18.432" v="30" actId="1076"/>
          <ac:picMkLst>
            <pc:docMk/>
            <pc:sldMk cId="2368951407" sldId="290"/>
            <ac:picMk id="5" creationId="{E6D339DB-E79F-4901-9028-BB8DF1EC1272}"/>
          </ac:picMkLst>
        </pc:picChg>
      </pc:sldChg>
      <pc:sldChg chg="addSp delSp modSp add mod ord">
        <pc:chgData name="Thomas Noordeloos" userId="df9f46e9-7760-4f6a-814f-9e8180d7b46a" providerId="ADAL" clId="{5857C4DC-B8B4-4A75-AA2A-48625ABDED02}" dt="2021-09-30T15:14:25.790" v="227" actId="1076"/>
        <pc:sldMkLst>
          <pc:docMk/>
          <pc:sldMk cId="950335239" sldId="291"/>
        </pc:sldMkLst>
        <pc:spChg chg="mod">
          <ac:chgData name="Thomas Noordeloos" userId="df9f46e9-7760-4f6a-814f-9e8180d7b46a" providerId="ADAL" clId="{5857C4DC-B8B4-4A75-AA2A-48625ABDED02}" dt="2021-09-30T15:11:42.136" v="205" actId="20577"/>
          <ac:spMkLst>
            <pc:docMk/>
            <pc:sldMk cId="950335239" sldId="291"/>
            <ac:spMk id="2" creationId="{30BC16B0-F7DC-41FF-9BFE-863A95ED51C9}"/>
          </ac:spMkLst>
        </pc:spChg>
        <pc:spChg chg="del">
          <ac:chgData name="Thomas Noordeloos" userId="df9f46e9-7760-4f6a-814f-9e8180d7b46a" providerId="ADAL" clId="{5857C4DC-B8B4-4A75-AA2A-48625ABDED02}" dt="2021-09-30T15:11:53.450" v="206" actId="478"/>
          <ac:spMkLst>
            <pc:docMk/>
            <pc:sldMk cId="950335239" sldId="291"/>
            <ac:spMk id="3" creationId="{ACA01D28-C6B1-403E-A1CC-EC0D7AAB4947}"/>
          </ac:spMkLst>
        </pc:spChg>
        <pc:spChg chg="add del">
          <ac:chgData name="Thomas Noordeloos" userId="df9f46e9-7760-4f6a-814f-9e8180d7b46a" providerId="ADAL" clId="{5857C4DC-B8B4-4A75-AA2A-48625ABDED02}" dt="2021-09-30T15:11:54.968" v="208" actId="22"/>
          <ac:spMkLst>
            <pc:docMk/>
            <pc:sldMk cId="950335239" sldId="291"/>
            <ac:spMk id="6" creationId="{FC429E5C-BD3B-4E13-B708-A1C6BD030D9E}"/>
          </ac:spMkLst>
        </pc:spChg>
        <pc:spChg chg="add mod">
          <ac:chgData name="Thomas Noordeloos" userId="df9f46e9-7760-4f6a-814f-9e8180d7b46a" providerId="ADAL" clId="{5857C4DC-B8B4-4A75-AA2A-48625ABDED02}" dt="2021-09-30T15:12:22.081" v="214" actId="14100"/>
          <ac:spMkLst>
            <pc:docMk/>
            <pc:sldMk cId="950335239" sldId="291"/>
            <ac:spMk id="8" creationId="{367D5F42-11DC-4A1A-894D-72394820F95D}"/>
          </ac:spMkLst>
        </pc:spChg>
        <pc:graphicFrameChg chg="add mod">
          <ac:chgData name="Thomas Noordeloos" userId="df9f46e9-7760-4f6a-814f-9e8180d7b46a" providerId="ADAL" clId="{5857C4DC-B8B4-4A75-AA2A-48625ABDED02}" dt="2021-09-30T15:14:25.790" v="227" actId="1076"/>
          <ac:graphicFrameMkLst>
            <pc:docMk/>
            <pc:sldMk cId="950335239" sldId="291"/>
            <ac:graphicFrameMk id="11" creationId="{265CFFBF-A0A5-41F5-8F74-CCD8AA0B1201}"/>
          </ac:graphicFrameMkLst>
        </pc:graphicFrameChg>
        <pc:picChg chg="del">
          <ac:chgData name="Thomas Noordeloos" userId="df9f46e9-7760-4f6a-814f-9e8180d7b46a" providerId="ADAL" clId="{5857C4DC-B8B4-4A75-AA2A-48625ABDED02}" dt="2021-09-30T15:12:23.585" v="215" actId="478"/>
          <ac:picMkLst>
            <pc:docMk/>
            <pc:sldMk cId="950335239" sldId="291"/>
            <ac:picMk id="2050" creationId="{AE5F7CE2-17DF-4786-B7D5-240B87E9A869}"/>
          </ac:picMkLst>
        </pc:picChg>
        <pc:picChg chg="add del mod">
          <ac:chgData name="Thomas Noordeloos" userId="df9f46e9-7760-4f6a-814f-9e8180d7b46a" providerId="ADAL" clId="{5857C4DC-B8B4-4A75-AA2A-48625ABDED02}" dt="2021-09-30T15:14:01.367" v="219" actId="478"/>
          <ac:picMkLst>
            <pc:docMk/>
            <pc:sldMk cId="950335239" sldId="291"/>
            <ac:picMk id="3074" creationId="{71406228-9379-4AFA-92EC-BD082DBD2FB6}"/>
          </ac:picMkLst>
        </pc:picChg>
        <pc:picChg chg="add mod">
          <ac:chgData name="Thomas Noordeloos" userId="df9f46e9-7760-4f6a-814f-9e8180d7b46a" providerId="ADAL" clId="{5857C4DC-B8B4-4A75-AA2A-48625ABDED02}" dt="2021-09-30T15:14:15.367" v="225" actId="1076"/>
          <ac:picMkLst>
            <pc:docMk/>
            <pc:sldMk cId="950335239" sldId="291"/>
            <ac:picMk id="3076" creationId="{DEC27662-DDAA-4B93-9AFC-A01260EAA6AF}"/>
          </ac:picMkLst>
        </pc:picChg>
      </pc:sldChg>
      <pc:sldChg chg="modSp del mod">
        <pc:chgData name="Thomas Noordeloos" userId="df9f46e9-7760-4f6a-814f-9e8180d7b46a" providerId="ADAL" clId="{5857C4DC-B8B4-4A75-AA2A-48625ABDED02}" dt="2021-09-30T15:08:24.197" v="160" actId="47"/>
        <pc:sldMkLst>
          <pc:docMk/>
          <pc:sldMk cId="3098214841" sldId="291"/>
        </pc:sldMkLst>
        <pc:spChg chg="mod">
          <ac:chgData name="Thomas Noordeloos" userId="df9f46e9-7760-4f6a-814f-9e8180d7b46a" providerId="ADAL" clId="{5857C4DC-B8B4-4A75-AA2A-48625ABDED02}" dt="2021-09-30T15:07:51.640" v="148" actId="21"/>
          <ac:spMkLst>
            <pc:docMk/>
            <pc:sldMk cId="3098214841" sldId="291"/>
            <ac:spMk id="3" creationId="{B12C0450-AE0D-45E8-839F-833DF5D218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ABB88-CF70-459C-9CDC-4973E60D6C1C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C4EF7-C5D3-4D6E-8247-228A7043E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15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6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4733AA5-9488-40A1-B47C-1CCAE797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A251-9428-48B7-AB70-AAE2A9A5680F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1E20F3D-5F45-475B-8C18-8FCDD653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62E2E60-B96C-46C8-B8C8-C37590A4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A7D0-F4F2-4F41-A4EA-273DE60328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24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71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7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87D49A4-9296-4413-8397-C547B5846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227298-AF06-48D2-8DB3-3BCC0CD7E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5E0B0C-5A4B-4251-8147-EA24C73E3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EA251-9428-48B7-AB70-AAE2A9A5680F}" type="datetimeFigureOut">
              <a:rPr lang="nl-NL" smtClean="0"/>
              <a:t>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40C706-065E-4FB6-9C38-823724ACA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4910F9-9657-4678-9FB4-2F5085528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BA7D0-F4F2-4F41-A4EA-273DE60328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50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– De leefbare stad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405960" y="1727561"/>
            <a:ext cx="6380871" cy="2558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Onderzoeksresultaten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Advies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885757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569178" y="1727561"/>
            <a:ext cx="836782" cy="701959"/>
          </a:xfrm>
          <a:prstGeom prst="rect">
            <a:avLst/>
          </a:prstGeom>
        </p:spPr>
      </p:pic>
      <p:sp>
        <p:nvSpPr>
          <p:cNvPr id="8" name="Tijdelijke aanduiding voor inhoud 5">
            <a:extLst>
              <a:ext uri="{FF2B5EF4-FFF2-40B4-BE49-F238E27FC236}">
                <a16:creationId xmlns:a16="http://schemas.microsoft.com/office/drawing/2014/main" id="{102443F0-4B0A-4766-B48C-2B2DD651BDD0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Adviesrapport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Pecha</a:t>
            </a: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</a:t>
            </a:r>
            <a:endParaRPr lang="nl-NL" sz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2AED41D-8413-4121-ACBA-76901A75D7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BBCFEF78-292D-4B40-8144-4C849A79D625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97287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Onderzoeksopzet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Theoretisch kader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Burgerparticipatie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Onderzoeksresultaten- en advies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F4FF07C3-0B85-4A60-BE0E-2BB8E7FE29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nquete.com - Een online enquête opstellen: waar begin je?">
            <a:extLst>
              <a:ext uri="{FF2B5EF4-FFF2-40B4-BE49-F238E27FC236}">
                <a16:creationId xmlns:a16="http://schemas.microsoft.com/office/drawing/2014/main" id="{DEC27662-DDAA-4B93-9AFC-A01260EAA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416" y="365760"/>
            <a:ext cx="2176221" cy="245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0BC16B0-F7DC-41FF-9BFE-863A95ED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Enquête</a:t>
            </a:r>
            <a:endParaRPr lang="en-US" sz="36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67D5F42-11DC-4A1A-894D-72394820F95D}"/>
              </a:ext>
            </a:extLst>
          </p:cNvPr>
          <p:cNvSpPr txBox="1"/>
          <p:nvPr/>
        </p:nvSpPr>
        <p:spPr>
          <a:xfrm>
            <a:off x="1653362" y="2112420"/>
            <a:ext cx="80694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2400" dirty="0"/>
              <a:t>Verzamel opgehaalde data.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2400" dirty="0"/>
              <a:t>Verwerk deze net als een interview in een schema. </a:t>
            </a:r>
          </a:p>
        </p:txBody>
      </p:sp>
      <p:graphicFrame>
        <p:nvGraphicFramePr>
          <p:cNvPr id="11" name="Tabel 10">
            <a:extLst>
              <a:ext uri="{FF2B5EF4-FFF2-40B4-BE49-F238E27FC236}">
                <a16:creationId xmlns:a16="http://schemas.microsoft.com/office/drawing/2014/main" id="{265CFFBF-A0A5-41F5-8F74-CCD8AA0B1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291981"/>
              </p:ext>
            </p:extLst>
          </p:nvPr>
        </p:nvGraphicFramePr>
        <p:xfrm>
          <a:off x="4232678" y="3377060"/>
          <a:ext cx="4797123" cy="270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436">
                  <a:extLst>
                    <a:ext uri="{9D8B030D-6E8A-4147-A177-3AD203B41FA5}">
                      <a16:colId xmlns:a16="http://schemas.microsoft.com/office/drawing/2014/main" val="1960232727"/>
                    </a:ext>
                  </a:extLst>
                </a:gridCol>
                <a:gridCol w="793461">
                  <a:extLst>
                    <a:ext uri="{9D8B030D-6E8A-4147-A177-3AD203B41FA5}">
                      <a16:colId xmlns:a16="http://schemas.microsoft.com/office/drawing/2014/main" val="271158849"/>
                    </a:ext>
                  </a:extLst>
                </a:gridCol>
                <a:gridCol w="725521">
                  <a:extLst>
                    <a:ext uri="{9D8B030D-6E8A-4147-A177-3AD203B41FA5}">
                      <a16:colId xmlns:a16="http://schemas.microsoft.com/office/drawing/2014/main" val="3683784886"/>
                    </a:ext>
                  </a:extLst>
                </a:gridCol>
                <a:gridCol w="798073">
                  <a:extLst>
                    <a:ext uri="{9D8B030D-6E8A-4147-A177-3AD203B41FA5}">
                      <a16:colId xmlns:a16="http://schemas.microsoft.com/office/drawing/2014/main" val="2432971566"/>
                    </a:ext>
                  </a:extLst>
                </a:gridCol>
                <a:gridCol w="870626">
                  <a:extLst>
                    <a:ext uri="{9D8B030D-6E8A-4147-A177-3AD203B41FA5}">
                      <a16:colId xmlns:a16="http://schemas.microsoft.com/office/drawing/2014/main" val="2944623068"/>
                    </a:ext>
                  </a:extLst>
                </a:gridCol>
                <a:gridCol w="1052006">
                  <a:extLst>
                    <a:ext uri="{9D8B030D-6E8A-4147-A177-3AD203B41FA5}">
                      <a16:colId xmlns:a16="http://schemas.microsoft.com/office/drawing/2014/main" val="1721230808"/>
                    </a:ext>
                  </a:extLst>
                </a:gridCol>
              </a:tblGrid>
              <a:tr h="266872"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Persoonskenmerken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Sport 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Levensstijl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Sociale cohesie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Sportvelden</a:t>
                      </a:r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4232790713"/>
                  </a:ext>
                </a:extLst>
              </a:tr>
              <a:tr h="834750">
                <a:tc>
                  <a:txBody>
                    <a:bodyPr/>
                    <a:lstStyle/>
                    <a:p>
                      <a:r>
                        <a:rPr lang="nl-NL" sz="600"/>
                        <a:t>Deelnemer 1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 dirty="0"/>
                        <a:t>Man</a:t>
                      </a:r>
                    </a:p>
                    <a:p>
                      <a:r>
                        <a:rPr lang="nl-NL" sz="600" dirty="0"/>
                        <a:t>30 jaar</a:t>
                      </a:r>
                    </a:p>
                    <a:p>
                      <a:r>
                        <a:rPr lang="nl-NL" sz="600" dirty="0"/>
                        <a:t>3 kinderen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Voetbal</a:t>
                      </a:r>
                    </a:p>
                    <a:p>
                      <a:r>
                        <a:rPr lang="nl-NL" sz="600"/>
                        <a:t>2x per week</a:t>
                      </a:r>
                    </a:p>
                    <a:p>
                      <a:r>
                        <a:rPr lang="nl-NL" sz="600"/>
                        <a:t>Belangrijk om vrienden te maken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Gezonde voeding</a:t>
                      </a:r>
                      <a:r>
                        <a:rPr lang="nl-NL" sz="600" baseline="0"/>
                        <a:t> heel belangrijk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Ken</a:t>
                      </a:r>
                      <a:r>
                        <a:rPr lang="nl-NL" sz="600" baseline="0"/>
                        <a:t>t veel mensen in de buurt. </a:t>
                      </a:r>
                    </a:p>
                    <a:p>
                      <a:r>
                        <a:rPr lang="nl-NL" sz="600" baseline="0"/>
                        <a:t>Gaat naar ongeveer 10 buurbijeenkomsten per jaar.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Faciliteiten ontbreken. Geen kantine.</a:t>
                      </a:r>
                      <a:r>
                        <a:rPr lang="nl-NL" sz="600" baseline="0"/>
                        <a:t> </a:t>
                      </a:r>
                      <a:endParaRPr lang="nl-NL" sz="600"/>
                    </a:p>
                    <a:p>
                      <a:r>
                        <a:rPr lang="nl-NL" sz="600"/>
                        <a:t>Zou graag vaker met vrienden gaan ballen. Veld nu vaak niet open.</a:t>
                      </a:r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843815519"/>
                  </a:ext>
                </a:extLst>
              </a:tr>
              <a:tr h="1175477">
                <a:tc>
                  <a:txBody>
                    <a:bodyPr/>
                    <a:lstStyle/>
                    <a:p>
                      <a:r>
                        <a:rPr lang="nl-NL" sz="600"/>
                        <a:t>Citaten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“Ik ga graag voetballen. Hier maak ik vrienden en leer ik</a:t>
                      </a:r>
                      <a:r>
                        <a:rPr lang="nl-NL" sz="600" baseline="0"/>
                        <a:t> nieuwe mensen kennen.” 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“Ik hou</a:t>
                      </a:r>
                      <a:r>
                        <a:rPr lang="nl-NL" sz="600" baseline="0"/>
                        <a:t> me streng aan het dieet dat ik volg om genoeg binnen te krijgen om goed te kunnen sporten.” 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“In</a:t>
                      </a:r>
                      <a:r>
                        <a:rPr lang="nl-NL" sz="600" baseline="0"/>
                        <a:t> onze wijk worden veel activiteiten georganiseerd. Ik ga er graag heen. We krijgen weinig ondersteuning vanuit de gemeente.”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“Doordat er geen kantine is </a:t>
                      </a:r>
                      <a:r>
                        <a:rPr lang="nl-NL" sz="600" baseline="0"/>
                        <a:t>gaat iedereen na de wedstrijd gelijk naar huis. Dat is jammer.”</a:t>
                      </a:r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800877608"/>
                  </a:ext>
                </a:extLst>
              </a:tr>
              <a:tr h="266872">
                <a:tc>
                  <a:txBody>
                    <a:bodyPr/>
                    <a:lstStyle/>
                    <a:p>
                      <a:r>
                        <a:rPr lang="nl-NL" sz="600"/>
                        <a:t>Deelnemer 2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929320305"/>
                  </a:ext>
                </a:extLst>
              </a:tr>
              <a:tr h="161084">
                <a:tc>
                  <a:txBody>
                    <a:bodyPr/>
                    <a:lstStyle/>
                    <a:p>
                      <a:r>
                        <a:rPr lang="nl-NL" sz="600"/>
                        <a:t>Citaten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 dirty="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83251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33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0BE70-E98F-41DB-9738-C830A2511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B5D58E8-E62E-4E27-A8A7-DF7CC7315196}"/>
              </a:ext>
            </a:extLst>
          </p:cNvPr>
          <p:cNvSpPr txBox="1"/>
          <p:nvPr/>
        </p:nvSpPr>
        <p:spPr>
          <a:xfrm>
            <a:off x="838200" y="1599228"/>
            <a:ext cx="10134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ea typeface="Calibri" pitchFamily="34" charset="0"/>
                <a:cs typeface="Arial" charset="0"/>
              </a:rPr>
              <a:t>Verzamel besproken items, topics en thema’s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24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ea typeface="Calibri" pitchFamily="34" charset="0"/>
                <a:cs typeface="Arial" charset="0"/>
              </a:rPr>
              <a:t>Maak een analyse-schema passend bij je onderzoeksmethoden; kwalitatief en/ of kwantitatief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24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ea typeface="Calibri" pitchFamily="34" charset="0"/>
                <a:cs typeface="Arial" charset="0"/>
              </a:rPr>
              <a:t>Beschrijf in verhaalvorm de uitkomsten van het interview/ enquête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24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ea typeface="Calibri" pitchFamily="34" charset="0"/>
                <a:cs typeface="Arial" charset="0"/>
              </a:rPr>
              <a:t>Leg verbanden tussen de verschillende uitkomsten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24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ea typeface="Calibri" pitchFamily="34" charset="0"/>
                <a:cs typeface="Arial" charset="0"/>
              </a:rPr>
              <a:t>Formuleer op basis van conclusies een aantal adviezen en beschrijf wat het beoogde effect is.</a:t>
            </a:r>
          </a:p>
        </p:txBody>
      </p:sp>
    </p:spTree>
    <p:extLst>
      <p:ext uri="{BB962C8B-B14F-4D97-AF65-F5344CB8AC3E}">
        <p14:creationId xmlns:p14="http://schemas.microsoft.com/office/powerpoint/2010/main" val="171755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58BF9AA4-1AF2-45AF-AF58-F7A2BF830C9E}"/>
              </a:ext>
            </a:extLst>
          </p:cNvPr>
          <p:cNvSpPr txBox="1">
            <a:spLocks/>
          </p:cNvSpPr>
          <p:nvPr/>
        </p:nvSpPr>
        <p:spPr>
          <a:xfrm>
            <a:off x="1524000" y="379413"/>
            <a:ext cx="9144000" cy="9921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NL" b="1" dirty="0"/>
          </a:p>
        </p:txBody>
      </p:sp>
      <p:pic>
        <p:nvPicPr>
          <p:cNvPr id="4" name="Picture 2" descr="Afbeeldingsresultaat voor Het marktonderzoeksproces">
            <a:extLst>
              <a:ext uri="{FF2B5EF4-FFF2-40B4-BE49-F238E27FC236}">
                <a16:creationId xmlns:a16="http://schemas.microsoft.com/office/drawing/2014/main" id="{5FA395FD-7377-470D-88AB-2E75646D1E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13956"/>
          <a:stretch/>
        </p:blipFill>
        <p:spPr bwMode="auto">
          <a:xfrm>
            <a:off x="2440443" y="1243198"/>
            <a:ext cx="7311113" cy="523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fbeeldingsresultaat voor Het marktonderzoeksproces">
            <a:extLst>
              <a:ext uri="{FF2B5EF4-FFF2-40B4-BE49-F238E27FC236}">
                <a16:creationId xmlns:a16="http://schemas.microsoft.com/office/drawing/2014/main" id="{E6D339DB-E79F-4901-9028-BB8DF1EC12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70680"/>
          <a:stretch/>
        </p:blipFill>
        <p:spPr bwMode="auto">
          <a:xfrm>
            <a:off x="2440443" y="1243198"/>
            <a:ext cx="7311113" cy="178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8F87574-AAA2-4507-B83D-0268FB897263}"/>
              </a:ext>
            </a:extLst>
          </p:cNvPr>
          <p:cNvSpPr txBox="1"/>
          <p:nvPr/>
        </p:nvSpPr>
        <p:spPr>
          <a:xfrm>
            <a:off x="1067500" y="488140"/>
            <a:ext cx="86840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Adviesrapport – het onderzoek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5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beeldingsresultaat voor Het marktonderzoeksproces">
            <a:extLst>
              <a:ext uri="{FF2B5EF4-FFF2-40B4-BE49-F238E27FC236}">
                <a16:creationId xmlns:a16="http://schemas.microsoft.com/office/drawing/2014/main" id="{2D9A8A1B-E3C8-493C-9DB9-20F6605501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13956"/>
          <a:stretch/>
        </p:blipFill>
        <p:spPr bwMode="auto">
          <a:xfrm>
            <a:off x="2440443" y="1243198"/>
            <a:ext cx="7311113" cy="523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A27B8F36-F8A6-40E0-B7DD-F2D018AAE18D}"/>
              </a:ext>
            </a:extLst>
          </p:cNvPr>
          <p:cNvSpPr txBox="1"/>
          <p:nvPr/>
        </p:nvSpPr>
        <p:spPr>
          <a:xfrm>
            <a:off x="1067500" y="488140"/>
            <a:ext cx="86840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Adviesrapport – het onderzoek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5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7D91590-B596-41E2-9491-C98A1F84C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54102"/>
            <a:ext cx="7806341" cy="21497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Pijl: omhoog 3">
            <a:extLst>
              <a:ext uri="{FF2B5EF4-FFF2-40B4-BE49-F238E27FC236}">
                <a16:creationId xmlns:a16="http://schemas.microsoft.com/office/drawing/2014/main" id="{3915E308-C8BC-49EE-B981-CCC3A3D0A91C}"/>
              </a:ext>
            </a:extLst>
          </p:cNvPr>
          <p:cNvSpPr/>
          <p:nvPr/>
        </p:nvSpPr>
        <p:spPr>
          <a:xfrm>
            <a:off x="1033144" y="4658360"/>
            <a:ext cx="814705" cy="168529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CASUS </a:t>
            </a:r>
          </a:p>
        </p:txBody>
      </p:sp>
      <p:sp>
        <p:nvSpPr>
          <p:cNvPr id="6" name="Bijschrift: pijl-omhoog 5">
            <a:extLst>
              <a:ext uri="{FF2B5EF4-FFF2-40B4-BE49-F238E27FC236}">
                <a16:creationId xmlns:a16="http://schemas.microsoft.com/office/drawing/2014/main" id="{6ED77074-AD12-465B-8B5B-269055D9D8E9}"/>
              </a:ext>
            </a:extLst>
          </p:cNvPr>
          <p:cNvSpPr/>
          <p:nvPr/>
        </p:nvSpPr>
        <p:spPr>
          <a:xfrm>
            <a:off x="2453798" y="4571365"/>
            <a:ext cx="2628900" cy="1772285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 GAAN WE OP WELKE MANIER ONDERZOEKEN OM EEN GOED ADVIES TE GEVEN?</a:t>
            </a:r>
          </a:p>
        </p:txBody>
      </p:sp>
      <p:sp>
        <p:nvSpPr>
          <p:cNvPr id="7" name="Pijl: omhoog 6">
            <a:extLst>
              <a:ext uri="{FF2B5EF4-FFF2-40B4-BE49-F238E27FC236}">
                <a16:creationId xmlns:a16="http://schemas.microsoft.com/office/drawing/2014/main" id="{05F30006-E836-4727-A757-E51EDDE17035}"/>
              </a:ext>
            </a:extLst>
          </p:cNvPr>
          <p:cNvSpPr/>
          <p:nvPr/>
        </p:nvSpPr>
        <p:spPr>
          <a:xfrm>
            <a:off x="5479097" y="4571365"/>
            <a:ext cx="814706" cy="1772285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Pijl: omhoog 7">
            <a:extLst>
              <a:ext uri="{FF2B5EF4-FFF2-40B4-BE49-F238E27FC236}">
                <a16:creationId xmlns:a16="http://schemas.microsoft.com/office/drawing/2014/main" id="{855D2F3D-0C32-49BF-9AEE-FD7D85573339}"/>
              </a:ext>
            </a:extLst>
          </p:cNvPr>
          <p:cNvSpPr/>
          <p:nvPr/>
        </p:nvSpPr>
        <p:spPr>
          <a:xfrm>
            <a:off x="6759574" y="4658360"/>
            <a:ext cx="2028825" cy="168529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UITKOMST-EN ANALYSE-REN</a:t>
            </a:r>
          </a:p>
        </p:txBody>
      </p:sp>
      <p:sp>
        <p:nvSpPr>
          <p:cNvPr id="9" name="Rol: horizontaal 8">
            <a:extLst>
              <a:ext uri="{FF2B5EF4-FFF2-40B4-BE49-F238E27FC236}">
                <a16:creationId xmlns:a16="http://schemas.microsoft.com/office/drawing/2014/main" id="{63774EB9-CA48-4EB2-95BC-D1C805CCE8E6}"/>
              </a:ext>
            </a:extLst>
          </p:cNvPr>
          <p:cNvSpPr/>
          <p:nvPr/>
        </p:nvSpPr>
        <p:spPr>
          <a:xfrm>
            <a:off x="9344025" y="2354103"/>
            <a:ext cx="2438400" cy="1903572"/>
          </a:xfrm>
          <a:prstGeom prst="horizontalScroll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ADVIES VOOR DE HOOFDVRAAG VAN DE CASUS</a:t>
            </a:r>
          </a:p>
        </p:txBody>
      </p: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6DB32662-77E9-43C5-8B48-E61C0DE9499F}"/>
              </a:ext>
            </a:extLst>
          </p:cNvPr>
          <p:cNvCxnSpPr>
            <a:cxnSpLocks/>
          </p:cNvCxnSpPr>
          <p:nvPr/>
        </p:nvCxnSpPr>
        <p:spPr>
          <a:xfrm>
            <a:off x="8355012" y="3333750"/>
            <a:ext cx="86677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jl: omhoog 16">
            <a:extLst>
              <a:ext uri="{FF2B5EF4-FFF2-40B4-BE49-F238E27FC236}">
                <a16:creationId xmlns:a16="http://schemas.microsoft.com/office/drawing/2014/main" id="{BCCF28B1-63AD-4A27-B2F4-942A6006FA9B}"/>
              </a:ext>
            </a:extLst>
          </p:cNvPr>
          <p:cNvSpPr/>
          <p:nvPr/>
        </p:nvSpPr>
        <p:spPr>
          <a:xfrm rot="10800000">
            <a:off x="5111971" y="1275126"/>
            <a:ext cx="814706" cy="993549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866C5BF-3934-48C1-847A-9B9C117DC30A}"/>
              </a:ext>
            </a:extLst>
          </p:cNvPr>
          <p:cNvSpPr txBox="1"/>
          <p:nvPr/>
        </p:nvSpPr>
        <p:spPr>
          <a:xfrm>
            <a:off x="1067500" y="488140"/>
            <a:ext cx="86840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Adviesrapport – het onderzoek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09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FB720-872D-46A9-9581-73393D8A3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Beoordelingsformulier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Adviesra</a:t>
            </a:r>
            <a:r>
              <a:rPr lang="en-US" sz="3600" dirty="0" err="1"/>
              <a:t>pport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728A9FEC-B3A5-4BBD-B354-2806580A0124}"/>
              </a:ext>
            </a:extLst>
          </p:cNvPr>
          <p:cNvSpPr txBox="1">
            <a:spLocks/>
          </p:cNvSpPr>
          <p:nvPr/>
        </p:nvSpPr>
        <p:spPr>
          <a:xfrm>
            <a:off x="643469" y="1782981"/>
            <a:ext cx="4008384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Zijn er nog vragen over het beoordelingsformulier?</a:t>
            </a:r>
          </a:p>
          <a:p>
            <a:r>
              <a:rPr lang="en-US" sz="2000"/>
              <a:t>Zijn de onderdelen duidelijk?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D6C0293-5403-4C6E-BCCA-1078D5CFD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56" y="1344585"/>
            <a:ext cx="4594173" cy="51916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2522B5CE-BCFC-4C55-870B-862266D6EE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329"/>
          <a:stretch/>
        </p:blipFill>
        <p:spPr>
          <a:xfrm>
            <a:off x="2107403" y="3274652"/>
            <a:ext cx="7020603" cy="22387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6160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192912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56086" y="628870"/>
            <a:ext cx="374970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De resultaten van een interview/enquête verwerken in een schema en toelichten in een verslag.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resultaten uit je onderzoek omzetten naar advies.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advies formuleren dat past bij de ambities van de gemeente Tilburg.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60874" y="2112989"/>
            <a:ext cx="3744912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b="1" dirty="0">
                <a:ea typeface="Calibri" pitchFamily="34" charset="0"/>
                <a:cs typeface="Arial" panose="020B0604020202020204" pitchFamily="34" charset="0"/>
              </a:rPr>
              <a:t>Een 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Het uitgewerkte analyse-schema op basis van jullie uitgevoerde  kwalitatieve en/ of kwantitatieve onderzoek</a:t>
            </a:r>
          </a:p>
          <a:p>
            <a:r>
              <a:rPr lang="nl-NL" sz="1200" b="1" dirty="0">
                <a:ea typeface="Calibri" pitchFamily="34" charset="0"/>
                <a:cs typeface="Arial" charset="0"/>
              </a:rPr>
              <a:t>Een advies op basis van: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een onderbouwing m.b.v. je theoretisch kader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innovatieve en/of duurzame elementen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trends en ontwikkelingen vanuit je specialisatie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060058" y="645288"/>
            <a:ext cx="350043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eind week 8 = 24-10--2021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060058" y="2381006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IBS/ thema ‘onderzoek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060058" y="3378060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Nederhoed, P (2007); </a:t>
            </a:r>
            <a:r>
              <a:rPr lang="nl-NL" sz="1200" i="1" dirty="0">
                <a:ea typeface="Calibri" pitchFamily="34" charset="0"/>
                <a:cs typeface="Arial" charset="0"/>
              </a:rPr>
              <a:t>Helder rapporteren; </a:t>
            </a:r>
            <a:r>
              <a:rPr lang="nl-NL" sz="1200" dirty="0" err="1">
                <a:ea typeface="Calibri" pitchFamily="34" charset="0"/>
                <a:cs typeface="Arial" charset="0"/>
              </a:rPr>
              <a:t>Bohn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  <a:r>
              <a:rPr lang="nl-NL" sz="1200" dirty="0" err="1">
                <a:ea typeface="Calibri" pitchFamily="34" charset="0"/>
                <a:cs typeface="Arial" charset="0"/>
              </a:rPr>
              <a:t>Stafleu</a:t>
            </a:r>
            <a:r>
              <a:rPr lang="nl-NL" sz="1200" dirty="0">
                <a:ea typeface="Calibri" pitchFamily="34" charset="0"/>
                <a:cs typeface="Arial" charset="0"/>
              </a:rPr>
              <a:t> van </a:t>
            </a:r>
            <a:r>
              <a:rPr lang="nl-NL" sz="1200" dirty="0" err="1">
                <a:ea typeface="Calibri" pitchFamily="34" charset="0"/>
                <a:cs typeface="Arial" charset="0"/>
              </a:rPr>
              <a:t>Loghum</a:t>
            </a:r>
            <a:endParaRPr lang="nl-NL" sz="1100" b="1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1939924" y="6491288"/>
            <a:ext cx="10252075" cy="36671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2979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1847850" y="27082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1847850" y="2781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2532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 LBS LA4 Onderzoeksresultaten en advies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2141559" y="758201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79822" y="239154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88022" y="4915038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8224" y="75846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32014" y="3402745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632014" y="2391541"/>
            <a:ext cx="269390" cy="260485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75937" y="4341178"/>
            <a:ext cx="3756888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besproken items, topics en thema’s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analyse-schema passend bij je onderzoeksmethoden; kwalitatief en/ of kwantitatief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in verhaalvorm de uitkomsten van het interview/ enquête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Leg verbanden tussen de verschillende uitkomsten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conclusies een aantal adviezen en beschrijf wat het beoogde effect is.</a:t>
            </a:r>
          </a:p>
        </p:txBody>
      </p:sp>
      <p:pic>
        <p:nvPicPr>
          <p:cNvPr id="25" name="Picture 37">
            <a:extLst>
              <a:ext uri="{FF2B5EF4-FFF2-40B4-BE49-F238E27FC236}">
                <a16:creationId xmlns:a16="http://schemas.microsoft.com/office/drawing/2014/main" id="{FE0CF2C9-3C67-4C8F-AE9C-61CB763BFA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283" y="5547940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jdelijke aanduiding voor inhoud 2">
            <a:extLst>
              <a:ext uri="{FF2B5EF4-FFF2-40B4-BE49-F238E27FC236}">
                <a16:creationId xmlns:a16="http://schemas.microsoft.com/office/drawing/2014/main" id="{02ECB1DB-02E8-46AF-AE82-A1858A3F42DB}"/>
              </a:ext>
            </a:extLst>
          </p:cNvPr>
          <p:cNvSpPr txBox="1">
            <a:spLocks/>
          </p:cNvSpPr>
          <p:nvPr/>
        </p:nvSpPr>
        <p:spPr>
          <a:xfrm>
            <a:off x="1042332" y="1642080"/>
            <a:ext cx="10232471" cy="43896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b="1" dirty="0"/>
              <a:t>Wat is een topiclijst?</a:t>
            </a:r>
          </a:p>
          <a:p>
            <a:pPr marL="457200" lvl="1" indent="0">
              <a:buNone/>
            </a:pPr>
            <a:r>
              <a:rPr lang="nl-NL" dirty="0"/>
              <a:t>Een topiclijst is een lijst met thema’s/onderwerpen die in het interview minimaal ter sprake moeten komen.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b="1" dirty="0"/>
              <a:t>Waarom analyseren van data?</a:t>
            </a:r>
          </a:p>
          <a:p>
            <a:pPr marL="457200" lvl="1" indent="0">
              <a:buNone/>
            </a:pPr>
            <a:r>
              <a:rPr lang="nl-NL" dirty="0"/>
              <a:t>Heel veel informatie uit het onderzoek gehaald. Structureren om tot inzichten te kunnen komen.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11E818B-1386-45C8-8EF1-D9F7BA89AFAC}"/>
              </a:ext>
            </a:extLst>
          </p:cNvPr>
          <p:cNvSpPr txBox="1"/>
          <p:nvPr/>
        </p:nvSpPr>
        <p:spPr>
          <a:xfrm>
            <a:off x="1042333" y="489439"/>
            <a:ext cx="86840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Weet je nog?!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What Do Babies &amp;amp; Toddlers Remember? – BabySparks">
            <a:extLst>
              <a:ext uri="{FF2B5EF4-FFF2-40B4-BE49-F238E27FC236}">
                <a16:creationId xmlns:a16="http://schemas.microsoft.com/office/drawing/2014/main" id="{F2C96F1E-2CEC-48F8-9BDE-C2E350B30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474" y="212439"/>
            <a:ext cx="1803773" cy="120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82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C16B0-F7DC-41FF-9BFE-863A95ED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Interview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CA01D28-C6B1-403E-A1CC-EC0D7AAB4947}"/>
              </a:ext>
            </a:extLst>
          </p:cNvPr>
          <p:cNvSpPr txBox="1"/>
          <p:nvPr/>
        </p:nvSpPr>
        <p:spPr>
          <a:xfrm>
            <a:off x="1653363" y="2176272"/>
            <a:ext cx="9367204" cy="404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Nogmaals beluisteren.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Aantekeningen maken/bekijken.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Belangrijke elementen eruit halen.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Lijkt op samenvatten.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</p:txBody>
      </p:sp>
      <p:pic>
        <p:nvPicPr>
          <p:cNvPr id="2050" name="Picture 2" descr="Incompany training Journalistieke vaardigheden - De Redactie">
            <a:extLst>
              <a:ext uri="{FF2B5EF4-FFF2-40B4-BE49-F238E27FC236}">
                <a16:creationId xmlns:a16="http://schemas.microsoft.com/office/drawing/2014/main" id="{AE5F7CE2-17DF-4786-B7D5-240B87E9A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271" y="2466363"/>
            <a:ext cx="3015144" cy="301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2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2062F92-DCC1-41B5-A46A-C28A2D9C8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56946"/>
              </p:ext>
            </p:extLst>
          </p:nvPr>
        </p:nvGraphicFramePr>
        <p:xfrm>
          <a:off x="847289" y="1310314"/>
          <a:ext cx="10026054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794">
                  <a:extLst>
                    <a:ext uri="{9D8B030D-6E8A-4147-A177-3AD203B41FA5}">
                      <a16:colId xmlns:a16="http://schemas.microsoft.com/office/drawing/2014/main" val="1960232727"/>
                    </a:ext>
                  </a:extLst>
                </a:gridCol>
                <a:gridCol w="1904301">
                  <a:extLst>
                    <a:ext uri="{9D8B030D-6E8A-4147-A177-3AD203B41FA5}">
                      <a16:colId xmlns:a16="http://schemas.microsoft.com/office/drawing/2014/main" val="271158849"/>
                    </a:ext>
                  </a:extLst>
                </a:gridCol>
                <a:gridCol w="1140902">
                  <a:extLst>
                    <a:ext uri="{9D8B030D-6E8A-4147-A177-3AD203B41FA5}">
                      <a16:colId xmlns:a16="http://schemas.microsoft.com/office/drawing/2014/main" val="3683784886"/>
                    </a:ext>
                  </a:extLst>
                </a:gridCol>
                <a:gridCol w="1585520">
                  <a:extLst>
                    <a:ext uri="{9D8B030D-6E8A-4147-A177-3AD203B41FA5}">
                      <a16:colId xmlns:a16="http://schemas.microsoft.com/office/drawing/2014/main" val="2432971566"/>
                    </a:ext>
                  </a:extLst>
                </a:gridCol>
                <a:gridCol w="1837189">
                  <a:extLst>
                    <a:ext uri="{9D8B030D-6E8A-4147-A177-3AD203B41FA5}">
                      <a16:colId xmlns:a16="http://schemas.microsoft.com/office/drawing/2014/main" val="2944623068"/>
                    </a:ext>
                  </a:extLst>
                </a:gridCol>
                <a:gridCol w="2182348">
                  <a:extLst>
                    <a:ext uri="{9D8B030D-6E8A-4147-A177-3AD203B41FA5}">
                      <a16:colId xmlns:a16="http://schemas.microsoft.com/office/drawing/2014/main" val="1721230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Persoonskenmerken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Levensstijl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Sociale cohesie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Sportvelden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790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Deelnemer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Man</a:t>
                      </a:r>
                    </a:p>
                    <a:p>
                      <a:r>
                        <a:rPr lang="nl-NL" sz="1600"/>
                        <a:t>30 jaar</a:t>
                      </a:r>
                    </a:p>
                    <a:p>
                      <a:r>
                        <a:rPr lang="nl-NL" sz="1600"/>
                        <a:t>3 kinderen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Voetbal</a:t>
                      </a:r>
                    </a:p>
                    <a:p>
                      <a:r>
                        <a:rPr lang="nl-NL" sz="1600"/>
                        <a:t>2x per week</a:t>
                      </a:r>
                    </a:p>
                    <a:p>
                      <a:r>
                        <a:rPr lang="nl-NL" sz="1600"/>
                        <a:t>Belangrijk om vrienden te maken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Gezonde voeding</a:t>
                      </a:r>
                      <a:r>
                        <a:rPr lang="nl-NL" sz="1600" baseline="0" dirty="0"/>
                        <a:t> heel belangrijk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Ken</a:t>
                      </a:r>
                      <a:r>
                        <a:rPr lang="nl-NL" sz="1600" baseline="0"/>
                        <a:t>t veel mensen in de buurt. </a:t>
                      </a:r>
                    </a:p>
                    <a:p>
                      <a:r>
                        <a:rPr lang="nl-NL" sz="1600" baseline="0"/>
                        <a:t>Gaat naar ongeveer 10 buurbijeenkomsten per jaar.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Faciliteiten ontbreken. Geen kantine.</a:t>
                      </a:r>
                      <a:r>
                        <a:rPr lang="nl-NL" sz="1600" baseline="0"/>
                        <a:t> </a:t>
                      </a:r>
                      <a:endParaRPr lang="nl-NL" sz="1600"/>
                    </a:p>
                    <a:p>
                      <a:r>
                        <a:rPr lang="nl-NL" sz="1600"/>
                        <a:t>Zou graag vaker met vrienden gaan ballen. Veld nu vaak niet open.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815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“Ik ga graag voetballen. Hier maak ik vrienden en leer ik</a:t>
                      </a:r>
                      <a:r>
                        <a:rPr lang="nl-NL" sz="1600" baseline="0"/>
                        <a:t> nieuwe mensen kennen.” 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“Ik hou</a:t>
                      </a:r>
                      <a:r>
                        <a:rPr lang="nl-NL" sz="1600" baseline="0"/>
                        <a:t> me streng aan het dieet dat ik volg om genoeg binnen te krijgen om goed te kunnen sporten.” 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“In</a:t>
                      </a:r>
                      <a:r>
                        <a:rPr lang="nl-NL" sz="1600" baseline="0"/>
                        <a:t> onze wijk worden veel activiteiten georganiseerd. Ik ga er graag heen. We krijgen weinig ondersteuning vanuit de gemeente.”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“Doordat er geen kantine is </a:t>
                      </a:r>
                      <a:r>
                        <a:rPr lang="nl-NL" sz="1600" baseline="0"/>
                        <a:t>gaat iedereen na de wedstrijd gelijk naar huis. Dat is jammer.”</a:t>
                      </a:r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877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Deelnemer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2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15889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2B104DC1-85DC-4679-BD07-22C64520C6A8}"/>
              </a:ext>
            </a:extLst>
          </p:cNvPr>
          <p:cNvSpPr txBox="1"/>
          <p:nvPr/>
        </p:nvSpPr>
        <p:spPr>
          <a:xfrm>
            <a:off x="1042333" y="489439"/>
            <a:ext cx="86840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Analyse-schema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533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EE49A-C07D-4BC4-A8C8-85C5B4B3F926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2c4f0c93-2979-4f27-aab2-70de95932352"/>
    <ds:schemaRef ds:uri="http://purl.org/dc/elements/1.1/"/>
    <ds:schemaRef ds:uri="c6f82ce1-f6df-49a5-8b49-cf8409a27aa4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A66171F-945C-4F94-8CC1-269B633A18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51E12A-F1BB-42F8-BB72-07711FF914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750</Words>
  <Application>Microsoft Office PowerPoint</Application>
  <PresentationFormat>Breedbeeld</PresentationFormat>
  <Paragraphs>135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Kantoorthema</vt:lpstr>
      <vt:lpstr>PowerPoint-presentatie</vt:lpstr>
      <vt:lpstr>PowerPoint-presentatie</vt:lpstr>
      <vt:lpstr>PowerPoint-presentatie</vt:lpstr>
      <vt:lpstr>PowerPoint-presentatie</vt:lpstr>
      <vt:lpstr>Beoordelingsformulier Adviesrapport</vt:lpstr>
      <vt:lpstr>PowerPoint-presentatie</vt:lpstr>
      <vt:lpstr>PowerPoint-presentatie</vt:lpstr>
      <vt:lpstr>Interview</vt:lpstr>
      <vt:lpstr>PowerPoint-presentatie</vt:lpstr>
      <vt:lpstr>Enquête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Thomas Noordeloos</cp:lastModifiedBy>
  <cp:revision>2</cp:revision>
  <dcterms:created xsi:type="dcterms:W3CDTF">2021-09-26T18:16:19Z</dcterms:created>
  <dcterms:modified xsi:type="dcterms:W3CDTF">2021-10-01T06:41:42Z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